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0"/>
  </p:handoutMasterIdLst>
  <p:sldIdLst>
    <p:sldId id="256" r:id="rId3"/>
    <p:sldId id="257" r:id="rId5"/>
    <p:sldId id="258" r:id="rId6"/>
    <p:sldId id="266" r:id="rId7"/>
    <p:sldId id="292" r:id="rId8"/>
    <p:sldId id="295" r:id="rId9"/>
    <p:sldId id="296" r:id="rId10"/>
    <p:sldId id="297" r:id="rId11"/>
    <p:sldId id="293" r:id="rId12"/>
    <p:sldId id="294" r:id="rId13"/>
    <p:sldId id="298" r:id="rId14"/>
    <p:sldId id="299" r:id="rId15"/>
    <p:sldId id="300" r:id="rId16"/>
    <p:sldId id="261" r:id="rId17"/>
    <p:sldId id="270" r:id="rId18"/>
    <p:sldId id="30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ABB6"/>
    <a:srgbClr val="FFFFFF"/>
    <a:srgbClr val="4A6C78"/>
    <a:srgbClr val="8EACB7"/>
    <a:srgbClr val="F0F0F0"/>
    <a:srgbClr val="648FA0"/>
    <a:srgbClr val="4D7D91"/>
    <a:srgbClr val="FEFFFF"/>
    <a:srgbClr val="DCDCD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 smtClean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Arial" panose="020B0604020202020204" pitchFamily="34" charset="0"/>
                <a:ea typeface="Arial" panose="020B0604020202020204" pitchFamily="34" charset="0"/>
              </a:rPr>
            </a:fld>
            <a:endParaRPr lang="zh-CN" altLang="en-US" smtClean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20204" pitchFamily="34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20204" pitchFamily="34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20204" pitchFamily="34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20204" pitchFamily="34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9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80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8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8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3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84.xml"/><Relationship Id="rId5" Type="http://schemas.openxmlformats.org/officeDocument/2006/relationships/image" Target="../media/image29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73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4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5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7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77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8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8" name="副标题 7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367020" y="5093335"/>
            <a:ext cx="4185920" cy="607695"/>
          </a:xfrm>
        </p:spPr>
        <p:txBody>
          <a:bodyPr/>
          <a:lstStyle/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Reporter:</a:t>
            </a:r>
            <a:r>
              <a:rPr lang="en-IN" altLang="en-US" sz="2000">
                <a:solidFill>
                  <a:schemeClr val="bg1"/>
                </a:solidFill>
              </a:rPr>
              <a:t>Krushali</a:t>
            </a:r>
            <a:endParaRPr lang="en-IN" altLang="en-US" sz="2000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150110" y="2204720"/>
            <a:ext cx="7919720" cy="1008000"/>
          </a:xfrm>
          <a:prstGeom prst="roundRect">
            <a:avLst/>
          </a:prstGeom>
          <a:solidFill>
            <a:srgbClr val="FE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515553" y="2272665"/>
            <a:ext cx="7160895" cy="972000"/>
          </a:xfrm>
        </p:spPr>
        <p:txBody>
          <a:bodyPr/>
          <a:lstStyle/>
          <a:p>
            <a:r>
              <a:rPr lang="en-IN" altLang="en-US" sz="3500">
                <a:gradFill>
                  <a:gsLst>
                    <a:gs pos="0">
                      <a:srgbClr val="4A6C78"/>
                    </a:gs>
                    <a:gs pos="100000">
                      <a:srgbClr val="648FA0"/>
                    </a:gs>
                  </a:gsLst>
                  <a:lin ang="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Independent work App</a:t>
            </a:r>
            <a:endParaRPr lang="en-IN" altLang="en-US" sz="3500">
              <a:gradFill>
                <a:gsLst>
                  <a:gs pos="0">
                    <a:srgbClr val="4A6C78"/>
                  </a:gs>
                  <a:gs pos="100000">
                    <a:srgbClr val="648FA0"/>
                  </a:gs>
                </a:gsLst>
                <a:lin ang="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公司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4972050" y="5687060"/>
            <a:ext cx="288000" cy="288000"/>
          </a:xfrm>
          <a:prstGeom prst="rect">
            <a:avLst/>
          </a:prstGeom>
        </p:spPr>
      </p:pic>
      <p:pic>
        <p:nvPicPr>
          <p:cNvPr id="4" name="图片 3" descr="人"/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4949825" y="5235575"/>
            <a:ext cx="324000" cy="324000"/>
          </a:xfrm>
          <a:prstGeom prst="rect">
            <a:avLst/>
          </a:prstGeom>
        </p:spPr>
      </p:pic>
      <p:sp>
        <p:nvSpPr>
          <p:cNvPr id="5" name="副标题 7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367020" y="5532755"/>
            <a:ext cx="2909570" cy="70421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Department:</a:t>
            </a:r>
            <a:r>
              <a:rPr lang="en-IN" altLang="en-US" sz="2000">
                <a:solidFill>
                  <a:schemeClr val="bg1"/>
                </a:solidFill>
              </a:rPr>
              <a:t>B.C.A.</a:t>
            </a:r>
            <a:endParaRPr lang="en-IN" altLang="en-US" sz="2000">
              <a:solidFill>
                <a:schemeClr val="bg1"/>
              </a:solidFill>
            </a:endParaRPr>
          </a:p>
        </p:txBody>
      </p:sp>
      <p:sp>
        <p:nvSpPr>
          <p:cNvPr id="6" name="副标题 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69595" y="5107305"/>
            <a:ext cx="3373755" cy="60769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Reporter:</a:t>
            </a:r>
            <a:r>
              <a:rPr lang="en-IN" altLang="en-US" sz="2000">
                <a:solidFill>
                  <a:schemeClr val="bg1"/>
                </a:solidFill>
              </a:rPr>
              <a:t>Pragnesh Koli</a:t>
            </a:r>
            <a:r>
              <a:rPr lang="en-US" altLang="zh-CN" sz="2000">
                <a:solidFill>
                  <a:schemeClr val="bg1"/>
                </a:solidFill>
              </a:rPr>
              <a:t>          </a:t>
            </a:r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9" name="图片 2" descr="公司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174625" y="5701030"/>
            <a:ext cx="288000" cy="288000"/>
          </a:xfrm>
          <a:prstGeom prst="rect">
            <a:avLst/>
          </a:prstGeom>
        </p:spPr>
      </p:pic>
      <p:pic>
        <p:nvPicPr>
          <p:cNvPr id="10" name="图片 3" descr="人"/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152400" y="5249545"/>
            <a:ext cx="324000" cy="324000"/>
          </a:xfrm>
          <a:prstGeom prst="rect">
            <a:avLst/>
          </a:prstGeom>
        </p:spPr>
      </p:pic>
      <p:sp>
        <p:nvSpPr>
          <p:cNvPr id="11" name="副标题 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69595" y="5546725"/>
            <a:ext cx="2909570" cy="70421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Department:</a:t>
            </a:r>
            <a:r>
              <a:rPr lang="en-IN" altLang="en-US" sz="2000">
                <a:solidFill>
                  <a:schemeClr val="bg1"/>
                </a:solidFill>
              </a:rPr>
              <a:t>B.C.A.</a:t>
            </a:r>
            <a:endParaRPr lang="en-IN" altLang="en-US" sz="2000">
              <a:solidFill>
                <a:schemeClr val="bg1"/>
              </a:solidFill>
            </a:endParaRPr>
          </a:p>
        </p:txBody>
      </p:sp>
      <p:sp>
        <p:nvSpPr>
          <p:cNvPr id="12" name="副标题 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9282430" y="5107305"/>
            <a:ext cx="2661285" cy="60769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Reporter:</a:t>
            </a:r>
            <a:r>
              <a:rPr lang="en-IN" altLang="en-US" sz="2000">
                <a:solidFill>
                  <a:schemeClr val="bg1"/>
                </a:solidFill>
              </a:rPr>
              <a:t>Krupesh</a:t>
            </a:r>
            <a:endParaRPr lang="en-IN" altLang="en-US" sz="2000">
              <a:solidFill>
                <a:schemeClr val="bg1"/>
              </a:solidFill>
            </a:endParaRPr>
          </a:p>
        </p:txBody>
      </p:sp>
      <p:pic>
        <p:nvPicPr>
          <p:cNvPr id="14" name="图片 2" descr="公司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8887460" y="5701030"/>
            <a:ext cx="288000" cy="288000"/>
          </a:xfrm>
          <a:prstGeom prst="rect">
            <a:avLst/>
          </a:prstGeom>
        </p:spPr>
      </p:pic>
      <p:pic>
        <p:nvPicPr>
          <p:cNvPr id="16" name="图片 3" descr="人"/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8865235" y="5249545"/>
            <a:ext cx="324000" cy="324000"/>
          </a:xfrm>
          <a:prstGeom prst="rect">
            <a:avLst/>
          </a:prstGeom>
        </p:spPr>
      </p:pic>
      <p:sp>
        <p:nvSpPr>
          <p:cNvPr id="17" name="副标题 7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9282430" y="5546725"/>
            <a:ext cx="2909570" cy="70421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Department:</a:t>
            </a:r>
            <a:r>
              <a:rPr lang="en-IN" altLang="en-US" sz="2000">
                <a:solidFill>
                  <a:schemeClr val="bg1"/>
                </a:solidFill>
              </a:rPr>
              <a:t>B.C.A.</a:t>
            </a:r>
            <a:endParaRPr lang="en-IN" altLang="en-US" sz="2000">
              <a:solidFill>
                <a:schemeClr val="bg1"/>
              </a:solidFill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65730" y="342265"/>
            <a:ext cx="6718935" cy="39877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20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Main Activity(Applied Event Fregement)</a:t>
            </a:r>
            <a:endParaRPr lang="en-IN" altLang="en-US" sz="20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2" name="Content Placeholder 11" descr="Screenshot_20221222_22051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2805" y="1296035"/>
            <a:ext cx="2376170" cy="5039995"/>
          </a:xfrm>
          <a:prstGeom prst="rect">
            <a:avLst/>
          </a:prstGeom>
        </p:spPr>
      </p:pic>
      <p:pic>
        <p:nvPicPr>
          <p:cNvPr id="14" name="Content Placeholder 13" descr="Screenshot_20221222_22045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1755" y="1296035"/>
            <a:ext cx="2376170" cy="5039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65730" y="342265"/>
            <a:ext cx="6718935" cy="42989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Main Activity(Posted Event Fregement)</a:t>
            </a:r>
            <a:endParaRPr lang="en-IN" altLang="en-US" sz="2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Content Placeholder 4" descr="Screenshot_20221222_22053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2805" y="1296035"/>
            <a:ext cx="2376170" cy="5039995"/>
          </a:xfrm>
          <a:prstGeom prst="rect">
            <a:avLst/>
          </a:prstGeom>
        </p:spPr>
      </p:pic>
      <p:pic>
        <p:nvPicPr>
          <p:cNvPr id="17" name="Content Placeholder 16" descr="Screenshot_20221222_22052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1755" y="1296035"/>
            <a:ext cx="2376170" cy="5039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65730" y="342265"/>
            <a:ext cx="6718935" cy="42989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Main Activity(Edit Profile Fregement)</a:t>
            </a:r>
            <a:endParaRPr lang="en-IN" altLang="en-US" sz="2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4" name="Content Placeholder 13" descr="Screenshot_20221222_22060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2805" y="1296035"/>
            <a:ext cx="2376170" cy="5039995"/>
          </a:xfrm>
          <a:prstGeom prst="rect">
            <a:avLst/>
          </a:prstGeom>
        </p:spPr>
      </p:pic>
      <p:pic>
        <p:nvPicPr>
          <p:cNvPr id="16" name="Content Placeholder 15" descr="Screenshot_20221222_22055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1755" y="1296035"/>
            <a:ext cx="2376170" cy="5039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65730" y="342265"/>
            <a:ext cx="6718935" cy="42989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22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Main Activity(Logout)</a:t>
            </a:r>
            <a:endParaRPr lang="en-IN" altLang="en-US" sz="22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Content Placeholder 6" descr="Screenshot_20221222_22044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2805" y="1296035"/>
            <a:ext cx="2376170" cy="5039995"/>
          </a:xfrm>
          <a:prstGeom prst="rect">
            <a:avLst/>
          </a:prstGeom>
        </p:spPr>
      </p:pic>
      <p:pic>
        <p:nvPicPr>
          <p:cNvPr id="10" name="Content Placeholder 9" descr="Screenshot_20221222_22063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1755" y="1296035"/>
            <a:ext cx="2376170" cy="5039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676000" y="3837305"/>
            <a:ext cx="6840000" cy="720000"/>
          </a:xfrm>
          <a:prstGeom prst="round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92258" y="3921125"/>
            <a:ext cx="4007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000" b="1" dirty="0">
                <a:solidFill>
                  <a:srgbClr val="4A6C7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Results of work</a:t>
            </a:r>
            <a:endParaRPr lang="en-US" altLang="zh-CN" sz="3000" b="1" dirty="0">
              <a:solidFill>
                <a:srgbClr val="4A6C7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4863" y="234632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Part Ⅱ</a:t>
            </a:r>
            <a:endParaRPr lang="en-US" altLang="zh-CN" sz="60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Screen Recording</a:t>
            </a:r>
            <a:endParaRPr lang="en-IN" altLang="en-US" sz="2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2" name="图片 11" descr="高低音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2143125" y="2202180"/>
            <a:ext cx="513715" cy="513715"/>
          </a:xfrm>
          <a:prstGeom prst="rect">
            <a:avLst/>
          </a:prstGeom>
        </p:spPr>
      </p:pic>
      <p:pic>
        <p:nvPicPr>
          <p:cNvPr id="5" name="YouCut_20221229_233018320">
            <a:hlinkClick r:id="" action="ppaction://media"/>
          </p:cNvPr>
          <p:cNvPicPr>
            <a:picLocks noChangeAspect="1"/>
          </p:cNvPicPr>
          <p:nvPr>
            <p:ph sz="quarter" idx="13"/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005" y="952500"/>
            <a:ext cx="10079355" cy="50399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8" name="副标题 7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367020" y="5107305"/>
            <a:ext cx="4185920" cy="607695"/>
          </a:xfrm>
        </p:spPr>
        <p:txBody>
          <a:bodyPr/>
          <a:lstStyle/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Reporter:</a:t>
            </a:r>
            <a:r>
              <a:rPr lang="en-IN" altLang="en-US" sz="2000">
                <a:solidFill>
                  <a:schemeClr val="bg1"/>
                </a:solidFill>
              </a:rPr>
              <a:t>Krushali</a:t>
            </a:r>
            <a:endParaRPr lang="en-IN" altLang="en-US" sz="2000">
              <a:solidFill>
                <a:schemeClr val="bg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150110" y="2204720"/>
            <a:ext cx="7919720" cy="1008000"/>
          </a:xfrm>
          <a:prstGeom prst="roundRect">
            <a:avLst/>
          </a:prstGeom>
          <a:solidFill>
            <a:srgbClr val="FE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2150110" y="2377440"/>
            <a:ext cx="7919720" cy="577850"/>
          </a:xfrm>
        </p:spPr>
        <p:txBody>
          <a:bodyPr/>
          <a:lstStyle/>
          <a:p>
            <a:r>
              <a:rPr lang="en-US" altLang="zh-CN" sz="3600">
                <a:gradFill>
                  <a:gsLst>
                    <a:gs pos="0">
                      <a:srgbClr val="4A6C78"/>
                    </a:gs>
                    <a:gs pos="100000">
                      <a:srgbClr val="648FA0"/>
                    </a:gs>
                  </a:gsLst>
                  <a:lin ang="0" scaled="0"/>
                </a:gradFill>
                <a:latin typeface="Arial Black" panose="020B0A04020102020204" charset="0"/>
                <a:cs typeface="Arial Black" panose="020B0A04020102020204" charset="0"/>
                <a:sym typeface="+mn-ea"/>
              </a:rPr>
              <a:t>Thank you for watching</a:t>
            </a:r>
            <a:endParaRPr lang="en-IN" altLang="en-US" sz="3600">
              <a:gradFill>
                <a:gsLst>
                  <a:gs pos="0">
                    <a:srgbClr val="4A6C78"/>
                  </a:gs>
                  <a:gs pos="100000">
                    <a:srgbClr val="648FA0"/>
                  </a:gs>
                </a:gsLst>
                <a:lin ang="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3" name="图片 2" descr="公司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4972050" y="5701030"/>
            <a:ext cx="288000" cy="288000"/>
          </a:xfrm>
          <a:prstGeom prst="rect">
            <a:avLst/>
          </a:prstGeom>
        </p:spPr>
      </p:pic>
      <p:pic>
        <p:nvPicPr>
          <p:cNvPr id="4" name="图片 3" descr="人"/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4949825" y="5249545"/>
            <a:ext cx="324000" cy="324000"/>
          </a:xfrm>
          <a:prstGeom prst="rect">
            <a:avLst/>
          </a:prstGeom>
        </p:spPr>
      </p:pic>
      <p:sp>
        <p:nvSpPr>
          <p:cNvPr id="5" name="副标题 7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5367020" y="5546725"/>
            <a:ext cx="2909570" cy="70421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Department:</a:t>
            </a:r>
            <a:r>
              <a:rPr lang="en-IN" altLang="en-US" sz="2000">
                <a:solidFill>
                  <a:schemeClr val="bg1"/>
                </a:solidFill>
              </a:rPr>
              <a:t>B.C.A.</a:t>
            </a:r>
            <a:endParaRPr lang="en-IN" altLang="en-US" sz="2000">
              <a:solidFill>
                <a:schemeClr val="bg1"/>
              </a:solidFill>
            </a:endParaRPr>
          </a:p>
        </p:txBody>
      </p:sp>
      <p:sp>
        <p:nvSpPr>
          <p:cNvPr id="6" name="副标题 7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69595" y="5121275"/>
            <a:ext cx="3373755" cy="60769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Reporter:</a:t>
            </a:r>
            <a:r>
              <a:rPr lang="en-IN" altLang="en-US" sz="2000">
                <a:solidFill>
                  <a:schemeClr val="bg1"/>
                </a:solidFill>
              </a:rPr>
              <a:t>Pragnesh Koli</a:t>
            </a:r>
            <a:r>
              <a:rPr lang="en-US" altLang="zh-CN" sz="2000">
                <a:solidFill>
                  <a:schemeClr val="bg1"/>
                </a:solidFill>
              </a:rPr>
              <a:t>          </a:t>
            </a:r>
            <a:endParaRPr lang="en-US" altLang="zh-CN" sz="2000">
              <a:solidFill>
                <a:schemeClr val="bg1"/>
              </a:solidFill>
            </a:endParaRPr>
          </a:p>
        </p:txBody>
      </p:sp>
      <p:pic>
        <p:nvPicPr>
          <p:cNvPr id="9" name="图片 2" descr="公司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174625" y="5715000"/>
            <a:ext cx="288000" cy="288000"/>
          </a:xfrm>
          <a:prstGeom prst="rect">
            <a:avLst/>
          </a:prstGeom>
        </p:spPr>
      </p:pic>
      <p:pic>
        <p:nvPicPr>
          <p:cNvPr id="10" name="图片 3" descr="人"/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152400" y="5263515"/>
            <a:ext cx="324000" cy="324000"/>
          </a:xfrm>
          <a:prstGeom prst="rect">
            <a:avLst/>
          </a:prstGeom>
        </p:spPr>
      </p:pic>
      <p:sp>
        <p:nvSpPr>
          <p:cNvPr id="11" name="副标题 7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69595" y="5560695"/>
            <a:ext cx="2909570" cy="70421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Department:</a:t>
            </a:r>
            <a:r>
              <a:rPr lang="en-IN" altLang="en-US" sz="2000">
                <a:solidFill>
                  <a:schemeClr val="bg1"/>
                </a:solidFill>
              </a:rPr>
              <a:t>B.C.A.</a:t>
            </a:r>
            <a:endParaRPr lang="en-IN" altLang="en-US" sz="2000">
              <a:solidFill>
                <a:schemeClr val="bg1"/>
              </a:solidFill>
            </a:endParaRPr>
          </a:p>
        </p:txBody>
      </p:sp>
      <p:sp>
        <p:nvSpPr>
          <p:cNvPr id="12" name="副标题 7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9282430" y="5121275"/>
            <a:ext cx="2661285" cy="60769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Arial" panose="020B0604020202020204" pitchFamily="34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Reporter:</a:t>
            </a:r>
            <a:r>
              <a:rPr lang="en-IN" altLang="en-US" sz="2000">
                <a:solidFill>
                  <a:schemeClr val="bg1"/>
                </a:solidFill>
              </a:rPr>
              <a:t>Krupesh</a:t>
            </a:r>
            <a:endParaRPr lang="en-IN" altLang="en-US" sz="2000">
              <a:solidFill>
                <a:schemeClr val="bg1"/>
              </a:solidFill>
            </a:endParaRPr>
          </a:p>
        </p:txBody>
      </p:sp>
      <p:pic>
        <p:nvPicPr>
          <p:cNvPr id="14" name="图片 2" descr="公司"/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8887460" y="5715000"/>
            <a:ext cx="288000" cy="288000"/>
          </a:xfrm>
          <a:prstGeom prst="rect">
            <a:avLst/>
          </a:prstGeom>
        </p:spPr>
      </p:pic>
      <p:pic>
        <p:nvPicPr>
          <p:cNvPr id="16" name="图片 3" descr="人"/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8865235" y="5263515"/>
            <a:ext cx="324000" cy="324000"/>
          </a:xfrm>
          <a:prstGeom prst="rect">
            <a:avLst/>
          </a:prstGeom>
        </p:spPr>
      </p:pic>
      <p:sp>
        <p:nvSpPr>
          <p:cNvPr id="17" name="副标题 7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9282430" y="5560695"/>
            <a:ext cx="2909570" cy="704215"/>
          </a:xfrm>
          <a:prstGeom prst="rect">
            <a:avLst/>
          </a:prstGeom>
        </p:spPr>
        <p:txBody>
          <a:bodyPr vert="horz" lIns="101600" tIns="38100" rIns="76200" bIns="381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en-US" altLang="zh-CN" sz="2000">
                <a:solidFill>
                  <a:schemeClr val="bg1"/>
                </a:solidFill>
              </a:rPr>
              <a:t>Department:</a:t>
            </a:r>
            <a:r>
              <a:rPr lang="en-IN" altLang="en-US" sz="2000">
                <a:solidFill>
                  <a:schemeClr val="bg1"/>
                </a:solidFill>
              </a:rPr>
              <a:t>B.C.A.</a:t>
            </a:r>
            <a:endParaRPr lang="en-IN" altLang="en-US" sz="2000">
              <a:solidFill>
                <a:schemeClr val="bg1"/>
              </a:solidFill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675640" y="3043555"/>
            <a:ext cx="5212715" cy="543560"/>
          </a:xfrm>
          <a:prstGeom prst="roundRect">
            <a:avLst/>
          </a:prstGeom>
          <a:gradFill>
            <a:gsLst>
              <a:gs pos="0">
                <a:srgbClr val="F0F0F0"/>
              </a:gs>
              <a:gs pos="100000">
                <a:schemeClr val="bg1">
                  <a:alpha val="10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99378" y="1579880"/>
            <a:ext cx="6458585" cy="972185"/>
          </a:xfrm>
        </p:spPr>
        <p:txBody>
          <a:bodyPr/>
          <a:p>
            <a:r>
              <a:rPr lang="en-US" altLang="zh-CN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CONTENTS:</a:t>
            </a:r>
            <a:endParaRPr lang="en-US" altLang="zh-CN" sz="4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01750" y="3096260"/>
            <a:ext cx="37877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 dirty="0">
                <a:solidFill>
                  <a:srgbClr val="4A6C7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Part Ⅰ:   Content of work</a:t>
            </a:r>
            <a:endParaRPr lang="en-US" altLang="zh-CN" sz="2200" b="1" dirty="0">
              <a:solidFill>
                <a:srgbClr val="4A6C7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77940" y="3047365"/>
            <a:ext cx="5212715" cy="539750"/>
          </a:xfrm>
          <a:prstGeom prst="roundRect">
            <a:avLst/>
          </a:prstGeom>
          <a:gradFill>
            <a:gsLst>
              <a:gs pos="0">
                <a:srgbClr val="F0F0F0"/>
              </a:gs>
              <a:gs pos="100000">
                <a:schemeClr val="bg1">
                  <a:alpha val="100000"/>
                </a:schemeClr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77940" y="3102610"/>
            <a:ext cx="48107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b="1" dirty="0">
                <a:solidFill>
                  <a:srgbClr val="4A6C78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Part Ⅱ :   Results of work</a:t>
            </a:r>
            <a:endParaRPr lang="en-US" altLang="zh-CN" sz="2200" b="1" dirty="0">
              <a:solidFill>
                <a:srgbClr val="4A6C7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3500"/>
            <a:ext cx="12240000" cy="688500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2676000" y="3837305"/>
            <a:ext cx="6840000" cy="720000"/>
          </a:xfrm>
          <a:prstGeom prst="roundRect">
            <a:avLst/>
          </a:prstGeom>
          <a:gradFill>
            <a:gsLst>
              <a:gs pos="0">
                <a:srgbClr val="F0F0F0"/>
              </a:gs>
              <a:gs pos="100000">
                <a:schemeClr val="bg1"/>
              </a:gs>
            </a:gsLst>
            <a:lin ang="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92258" y="3921125"/>
            <a:ext cx="4007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000" b="1" dirty="0">
                <a:solidFill>
                  <a:srgbClr val="4A6C78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 Content of work</a:t>
            </a:r>
            <a:endParaRPr lang="en-US" altLang="zh-CN" sz="3000" b="1" dirty="0">
              <a:solidFill>
                <a:srgbClr val="4A6C78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4863" y="2346325"/>
            <a:ext cx="29622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Part Ⅰ</a:t>
            </a:r>
            <a:endParaRPr lang="en-US" altLang="zh-CN" sz="6000" b="1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Login Activity</a:t>
            </a:r>
            <a:endParaRPr lang="en-IN" altLang="en-US" sz="2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Content Placeholder 4" descr="Screenshot_20221228_135944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907280" y="1078230"/>
            <a:ext cx="2475865" cy="5251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Sign Up Activity</a:t>
            </a:r>
            <a:endParaRPr lang="en-IN" altLang="en-US" sz="2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7" name="Content Placeholder 6" descr="C:\Users\pragn\Desktop\Finel year Project\Sem 6\Screenshot_20221228_141709.pngScreenshot_20221228_141709"/>
          <p:cNvPicPr>
            <a:picLocks noChangeAspect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902835" y="1296670"/>
            <a:ext cx="2376170" cy="5038725"/>
          </a:xfrm>
          <a:prstGeom prst="rect">
            <a:avLst/>
          </a:prstGeom>
        </p:spPr>
      </p:pic>
      <p:pic>
        <p:nvPicPr>
          <p:cNvPr id="9" name="Picture 8" descr="Screenshot_20221222_2208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0" y="1270000"/>
            <a:ext cx="2388235" cy="5066030"/>
          </a:xfrm>
          <a:prstGeom prst="rect">
            <a:avLst/>
          </a:prstGeom>
        </p:spPr>
      </p:pic>
      <p:sp>
        <p:nvSpPr>
          <p:cNvPr id="16" name="Chevron 4"/>
          <p:cNvSpPr/>
          <p:nvPr/>
        </p:nvSpPr>
        <p:spPr>
          <a:xfrm>
            <a:off x="3632835" y="3306445"/>
            <a:ext cx="1225550" cy="498475"/>
          </a:xfrm>
          <a:prstGeom prst="chevron">
            <a:avLst>
              <a:gd name="adj" fmla="val 41715"/>
            </a:avLst>
          </a:prstGeom>
          <a:solidFill>
            <a:srgbClr val="4A6C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Chevron 4"/>
          <p:cNvSpPr/>
          <p:nvPr/>
        </p:nvSpPr>
        <p:spPr>
          <a:xfrm>
            <a:off x="7322185" y="3305810"/>
            <a:ext cx="1225550" cy="498475"/>
          </a:xfrm>
          <a:prstGeom prst="chevron">
            <a:avLst>
              <a:gd name="adj" fmla="val 41715"/>
            </a:avLst>
          </a:prstGeom>
          <a:solidFill>
            <a:srgbClr val="4A6C7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3652520" y="3307080"/>
            <a:ext cx="111061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4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en-I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7379335" y="3305810"/>
            <a:ext cx="1110615" cy="435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40000"/>
              </a:lnSpc>
            </a:pPr>
            <a:r>
              <a:rPr lang="en-IN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en-IN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ntent Placeholder 2" descr="Screenshot_20221228_140155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108710" y="1296035"/>
            <a:ext cx="2404110" cy="50990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Sign Up Activity1</a:t>
            </a:r>
            <a:endParaRPr lang="en-IN" altLang="en-US" sz="2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8" name="Content Placeholder 7" descr="Screenshot_20221228_14015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2805" y="1296035"/>
            <a:ext cx="2376170" cy="5039995"/>
          </a:xfrm>
          <a:prstGeom prst="rect">
            <a:avLst/>
          </a:prstGeom>
        </p:spPr>
      </p:pic>
      <p:pic>
        <p:nvPicPr>
          <p:cNvPr id="9" name="Content Placeholder 8" descr="Screenshot_20221228_14024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1755" y="1296035"/>
            <a:ext cx="2376170" cy="5039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Sign Up Activity2</a:t>
            </a:r>
            <a:endParaRPr lang="en-IN" altLang="en-US" sz="2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8" name="Content Placeholder 7" descr="Screenshot_20221222_2207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540" y="1052195"/>
            <a:ext cx="2118995" cy="4494530"/>
          </a:xfrm>
          <a:prstGeom prst="rect">
            <a:avLst/>
          </a:prstGeom>
        </p:spPr>
      </p:pic>
      <p:pic>
        <p:nvPicPr>
          <p:cNvPr id="9" name="Content Placeholder 8" descr="Screenshot_20221222_22073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679700" y="1080135"/>
            <a:ext cx="2105025" cy="4464685"/>
          </a:xfrm>
          <a:prstGeom prst="rect">
            <a:avLst/>
          </a:prstGeom>
        </p:spPr>
      </p:pic>
      <p:pic>
        <p:nvPicPr>
          <p:cNvPr id="12" name="Picture 11" descr="Screenshot_20221222_2207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890" y="1080135"/>
            <a:ext cx="2118360" cy="4494530"/>
          </a:xfrm>
          <a:prstGeom prst="rect">
            <a:avLst/>
          </a:prstGeom>
        </p:spPr>
      </p:pic>
      <p:pic>
        <p:nvPicPr>
          <p:cNvPr id="14" name="Picture 13" descr="Screenshot_20221222_2208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415" y="1080135"/>
            <a:ext cx="2118360" cy="4494530"/>
          </a:xfrm>
          <a:prstGeom prst="rect">
            <a:avLst/>
          </a:prstGeom>
        </p:spPr>
      </p:pic>
      <p:pic>
        <p:nvPicPr>
          <p:cNvPr id="16" name="Picture 15" descr="Screenshot_20221222_2208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2940" y="1052195"/>
            <a:ext cx="2131060" cy="45218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602673" y="342265"/>
            <a:ext cx="5014595" cy="491489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26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Sign Up Activity3</a:t>
            </a:r>
            <a:endParaRPr lang="en-IN" altLang="en-US" sz="2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" name="Content Placeholder 4" descr="Screenshot_20221222_22090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20975" y="1177925"/>
            <a:ext cx="2196465" cy="4659630"/>
          </a:xfrm>
          <a:prstGeom prst="rect">
            <a:avLst/>
          </a:prstGeom>
        </p:spPr>
      </p:pic>
      <p:pic>
        <p:nvPicPr>
          <p:cNvPr id="7" name="Content Placeholder 6" descr="Screenshot_20221222_22092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91705" y="1163320"/>
            <a:ext cx="2160905" cy="4584065"/>
          </a:xfrm>
          <a:prstGeom prst="rect">
            <a:avLst/>
          </a:prstGeom>
        </p:spPr>
      </p:pic>
      <p:pic>
        <p:nvPicPr>
          <p:cNvPr id="17" name="Picture 16" descr="Screenshot_20221222_2210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165" y="1165225"/>
            <a:ext cx="2185670" cy="4636770"/>
          </a:xfrm>
          <a:prstGeom prst="rect">
            <a:avLst/>
          </a:prstGeom>
        </p:spPr>
      </p:pic>
      <p:pic>
        <p:nvPicPr>
          <p:cNvPr id="19" name="Picture 18" descr="Screenshot_20221222_2213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630" y="1165225"/>
            <a:ext cx="2159000" cy="4582160"/>
          </a:xfrm>
          <a:prstGeom prst="rect">
            <a:avLst/>
          </a:prstGeom>
        </p:spPr>
      </p:pic>
      <p:pic>
        <p:nvPicPr>
          <p:cNvPr id="20" name="Picture 19" descr="Screenshot_20221222_2208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75" y="1178560"/>
            <a:ext cx="2197100" cy="46609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5" name="图片 14" descr="未标题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000" y="-14135"/>
            <a:ext cx="12240000" cy="688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160" y="531495"/>
            <a:ext cx="11663680" cy="6048000"/>
          </a:xfrm>
          <a:prstGeom prst="rect">
            <a:avLst/>
          </a:prstGeom>
          <a:solidFill>
            <a:schemeClr val="bg1"/>
          </a:solidFill>
          <a:ln>
            <a:solidFill>
              <a:srgbClr val="8EAC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3252000" y="236855"/>
            <a:ext cx="5688000" cy="648000"/>
          </a:xfrm>
          <a:prstGeom prst="roundRect">
            <a:avLst/>
          </a:prstGeom>
          <a:gradFill>
            <a:gsLst>
              <a:gs pos="0">
                <a:srgbClr val="4A6C78"/>
              </a:gs>
              <a:gs pos="100000">
                <a:srgbClr val="8EACB7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88703" y="342265"/>
            <a:ext cx="5014595" cy="460374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rgbClr val="157CE9"/>
                    </a:gs>
                    <a:gs pos="100000">
                      <a:srgbClr val="73B2F7"/>
                    </a:gs>
                  </a:gsLst>
                  <a:lin ang="0" scaled="0"/>
                </a:gra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en-IN" alt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Main Activity(Home Fregement)</a:t>
            </a:r>
            <a:endParaRPr lang="en-IN" alt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9" name="Content Placeholder 8" descr="Screenshot_20221229_22015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2805" y="1296035"/>
            <a:ext cx="2376170" cy="5039995"/>
          </a:xfrm>
          <a:prstGeom prst="rect">
            <a:avLst/>
          </a:prstGeom>
        </p:spPr>
      </p:pic>
      <p:pic>
        <p:nvPicPr>
          <p:cNvPr id="11" name="Content Placeholder 10" descr="Screenshot_20221229_22021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91755" y="1296035"/>
            <a:ext cx="2376170" cy="5039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WPS Presentation</Application>
  <PresentationFormat>宽屏</PresentationFormat>
  <Paragraphs>68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SimSun</vt:lpstr>
      <vt:lpstr>Wingdings</vt:lpstr>
      <vt:lpstr>Microsoft YaHei</vt:lpstr>
      <vt:lpstr>Arial Black</vt:lpstr>
      <vt:lpstr>Open Sans</vt:lpstr>
      <vt:lpstr>Segoe Print</vt:lpstr>
      <vt:lpstr>Arial Unicode MS</vt:lpstr>
      <vt:lpstr>Office 主题​​</vt:lpstr>
      <vt:lpstr>Independent work App</vt:lpstr>
      <vt:lpstr>CONTENTS: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 for watching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</dc:creator>
  <cp:lastModifiedBy>pragn</cp:lastModifiedBy>
  <cp:revision>51</cp:revision>
  <dcterms:created xsi:type="dcterms:W3CDTF">2019-06-19T02:08:00Z</dcterms:created>
  <dcterms:modified xsi:type="dcterms:W3CDTF">2022-12-29T18:20:46Z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1033-11.2.0.11440</vt:lpwstr>
  </property>
  <property fmtid="{D5CDD505-2E9C-101B-9397-08002B2CF9AE}" pid="3" name="ICV">
    <vt:lpwstr>68822584D532434C90C1E8B980CA509F</vt:lpwstr>
  </property>
</Properties>
</file>